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3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>
        <p:scale>
          <a:sx n="98" d="100"/>
          <a:sy n="98" d="100"/>
        </p:scale>
        <p:origin x="448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15A09-3D2D-DFD3-91DE-AE3BB743B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E4E8C7-AE1A-470D-100E-BBD8A640EC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2CC02A-7DF4-1313-127D-0D593810C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1A28-6FE4-E14C-AB18-82DADFA4203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00964C-A935-7625-C71B-E67D6B02B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830B8E-7003-AF2A-953A-B1BC2CD38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2E8-0D35-2348-9999-F944986EC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80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341ABD-1C3E-04A8-1D6B-AA190215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D777B9E-4C4D-53ED-17AF-008264F73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C238B6-92D4-D410-90D0-251107D04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1A28-6FE4-E14C-AB18-82DADFA4203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893390-6B86-3E03-DFF5-7DF8D52D0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73F6C2-02B3-2F22-BB58-895799C8B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2E8-0D35-2348-9999-F944986EC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70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D10CCDF-69AE-F807-D0EB-DC23174E56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E1B89A6-2963-A8CA-3E37-F7BFB0F78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3917DED-DD56-B6DB-F6BE-5E7E6702B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1A28-6FE4-E14C-AB18-82DADFA4203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DC74A7-7ACC-3201-752D-853A5D0A9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093E8E-C086-69FA-F83D-1E8D66D8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2E8-0D35-2348-9999-F944986EC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95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6548A9-4AC1-C3AF-3CDD-8F5E55B73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FCD22B6-EA77-478E-7A59-1DD63D17E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D6C0B4-74AF-A447-7DAF-8AFA99DAD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1A28-6FE4-E14C-AB18-82DADFA4203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BBECCC-3F38-2DBE-304A-CAC843007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9B5E74-5180-481F-EF36-F11776F5C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2E8-0D35-2348-9999-F944986EC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06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48256-1000-CB74-F48A-966EFF22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9D21A4-F833-7DAA-AE61-8232763A8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66DEDF-D5AC-262A-8EA0-EA306B92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1A28-6FE4-E14C-AB18-82DADFA4203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C3C37C-0CE6-851E-66CA-8FA2DCF83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EB87BD-17FB-C64E-B5BF-F0CA49E31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2E8-0D35-2348-9999-F944986EC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80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357D8-06EE-381E-482B-5450C978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547C53-9653-8248-75D8-C1C0A8C055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123EA43-B108-C1C7-FC73-D188865EC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BEE9D2-0453-B98F-71DC-822648B6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1A28-6FE4-E14C-AB18-82DADFA4203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FB89C8D-35B6-BF6E-B96C-AE2E5103E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06CD34-4B67-6FA7-ACA8-EE2CE9676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2E8-0D35-2348-9999-F944986EC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928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9A232-45DA-FF3A-1422-D7FEEB58C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6A7381-A20B-76AB-140D-FAE51A89A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B72F33-00CD-6731-44C7-1C9B2C883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EBE6956-BFE0-8651-C84B-4EEFC47954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7FEEEF-AD3C-D566-5D76-0C14E488D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2BDAFD8-4B70-CCA3-6581-F38561A4F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1A28-6FE4-E14C-AB18-82DADFA4203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4D5B7BD-EBC1-D58D-4379-C84627FD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747E1FC-5FBA-12F8-5630-860E3EB92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2E8-0D35-2348-9999-F944986EC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95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CE4E5-93F5-3FAA-6294-AAE616BD6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910B492-D034-E05D-8B39-2AE38805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1A28-6FE4-E14C-AB18-82DADFA4203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B8826F8-010F-30CF-DBFC-E210F3883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D9B3AEF-7AB8-C6E8-ED25-17EC21323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2E8-0D35-2348-9999-F944986EC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714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DBF676F-C3C7-F32E-24DF-2E32EF228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1A28-6FE4-E14C-AB18-82DADFA4203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8A913BC-15B2-338A-1D24-C9349CF4B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5897B16-CC22-0864-2C5B-4AA9F9707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2E8-0D35-2348-9999-F944986EC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55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2E242-B27B-2753-4AF0-6F15D06B4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6DD240-44F7-3320-52A9-CBD5DB620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F6F184-BE54-7FCF-E5E0-00AC63BC0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B4AB325-47FD-F402-05B8-FB1FD1A8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1A28-6FE4-E14C-AB18-82DADFA4203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83518BD-118E-9CF6-BD39-1DDEFC647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56BA9B-B91A-CAE7-31D1-28938D319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2E8-0D35-2348-9999-F944986EC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92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565482-13B1-3010-43B8-5766F94A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980A53A-6862-6153-42BD-267316594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83C4916-4DFF-EC63-C5A8-39426D124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58F3075-3A96-4FE3-94CC-6C2640196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1A28-6FE4-E14C-AB18-82DADFA4203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7DC1FBF-6CE5-0AA7-909A-3313CDAD6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4677A5-81AD-4DAF-CA9E-6AB5ACE37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92E8-0D35-2348-9999-F944986EC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590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671FFA3-B2E0-F31C-5B15-9B3BC227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26B8C9-640B-D7A8-9EC8-A14B26EF9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32855D-E0DF-6591-C891-FACC262EB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A1A28-6FE4-E14C-AB18-82DADFA4203B}" type="datetimeFigureOut">
              <a:rPr lang="pt-BR" smtClean="0"/>
              <a:t>14/12/2023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620712-B2E9-F603-3892-1B4AF0991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A65E90-7B52-81B2-A006-0B659ACB7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492E8-0D35-2348-9999-F944986ECA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03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8BD03B7B-DDA5-6EAC-6E07-53376574C92E}"/>
              </a:ext>
            </a:extLst>
          </p:cNvPr>
          <p:cNvSpPr txBox="1"/>
          <p:nvPr/>
        </p:nvSpPr>
        <p:spPr>
          <a:xfrm>
            <a:off x="463651" y="643952"/>
            <a:ext cx="7466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DEFESA – DISSERTAÇÃO DE MESTRADO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B0E76EA-9078-C844-6237-CAED3F090374}"/>
              </a:ext>
            </a:extLst>
          </p:cNvPr>
          <p:cNvSpPr/>
          <p:nvPr/>
        </p:nvSpPr>
        <p:spPr>
          <a:xfrm>
            <a:off x="0" y="6689558"/>
            <a:ext cx="12192000" cy="1684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E24B53F-A6A6-9B17-16C9-AE51AA5C78E4}"/>
              </a:ext>
            </a:extLst>
          </p:cNvPr>
          <p:cNvSpPr/>
          <p:nvPr/>
        </p:nvSpPr>
        <p:spPr>
          <a:xfrm>
            <a:off x="10705473" y="6689558"/>
            <a:ext cx="1486527" cy="16844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Arredondado 12">
            <a:extLst>
              <a:ext uri="{FF2B5EF4-FFF2-40B4-BE49-F238E27FC236}">
                <a16:creationId xmlns:a16="http://schemas.microsoft.com/office/drawing/2014/main" id="{679CA0D1-0C25-0D0E-16A3-7E7A40DFA023}"/>
              </a:ext>
            </a:extLst>
          </p:cNvPr>
          <p:cNvSpPr/>
          <p:nvPr/>
        </p:nvSpPr>
        <p:spPr>
          <a:xfrm>
            <a:off x="555993" y="1268237"/>
            <a:ext cx="1164657" cy="6737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8EE38212-508C-5102-B5B6-7854132E3C92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8166711" y="236649"/>
            <a:ext cx="3561638" cy="1335614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0BB7F680-80CF-F9A8-721E-724A98306FC0}"/>
              </a:ext>
            </a:extLst>
          </p:cNvPr>
          <p:cNvSpPr txBox="1"/>
          <p:nvPr/>
        </p:nvSpPr>
        <p:spPr>
          <a:xfrm>
            <a:off x="463651" y="1661805"/>
            <a:ext cx="11367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TÍTULO DA DISSERTAÇÃO AQUI: </a:t>
            </a:r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COLOQUE SEU TITULO AQUI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6055647-DF06-89F3-3427-46A4D7BAB407}"/>
              </a:ext>
            </a:extLst>
          </p:cNvPr>
          <p:cNvSpPr txBox="1"/>
          <p:nvPr/>
        </p:nvSpPr>
        <p:spPr>
          <a:xfrm>
            <a:off x="506377" y="3098463"/>
            <a:ext cx="746637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Aluno: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Nome do aluno aqui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Nome do orientador aqui - (UFMG)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Banca examinadora: 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 Nome 1 da banca (UFMG)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 Nome 2 da banca (UFSJ)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- Nome 3 da banca (UFV)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780E0933-6AEF-1F97-8E37-4BBA2BB9B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1258" y="3161482"/>
            <a:ext cx="685800" cy="685800"/>
          </a:xfrm>
          <a:prstGeom prst="rect">
            <a:avLst/>
          </a:prstGeom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376E92FB-29B0-82D5-7D9D-6D1FF3DE8BA3}"/>
              </a:ext>
            </a:extLst>
          </p:cNvPr>
          <p:cNvSpPr txBox="1"/>
          <p:nvPr/>
        </p:nvSpPr>
        <p:spPr>
          <a:xfrm>
            <a:off x="9164065" y="3437825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XX/XX/20XX</a:t>
            </a: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id="{5B034F33-0758-33F7-44E7-0B7C1BAE66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1258" y="4338448"/>
            <a:ext cx="685800" cy="685800"/>
          </a:xfrm>
          <a:prstGeom prst="rect">
            <a:avLst/>
          </a:prstGeom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C2A089EA-A37D-132E-6611-386E31EC2BD9}"/>
              </a:ext>
            </a:extLst>
          </p:cNvPr>
          <p:cNvSpPr txBox="1"/>
          <p:nvPr/>
        </p:nvSpPr>
        <p:spPr>
          <a:xfrm>
            <a:off x="9164065" y="4510759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HH:MM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1097EE1B-CF7E-0D42-F76F-8BD041E116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1408" y="5515414"/>
            <a:ext cx="825500" cy="825500"/>
          </a:xfrm>
          <a:prstGeom prst="rect">
            <a:avLst/>
          </a:prstGeom>
        </p:spPr>
      </p:pic>
      <p:sp>
        <p:nvSpPr>
          <p:cNvPr id="24" name="CaixaDeTexto 23">
            <a:extLst>
              <a:ext uri="{FF2B5EF4-FFF2-40B4-BE49-F238E27FC236}">
                <a16:creationId xmlns:a16="http://schemas.microsoft.com/office/drawing/2014/main" id="{E1E4649B-FA68-C5AE-AFB8-1D8214561980}"/>
              </a:ext>
            </a:extLst>
          </p:cNvPr>
          <p:cNvSpPr txBox="1"/>
          <p:nvPr/>
        </p:nvSpPr>
        <p:spPr>
          <a:xfrm>
            <a:off x="9164065" y="5666554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</a:p>
        </p:txBody>
      </p:sp>
    </p:spTree>
    <p:extLst>
      <p:ext uri="{BB962C8B-B14F-4D97-AF65-F5344CB8AC3E}">
        <p14:creationId xmlns:p14="http://schemas.microsoft.com/office/powerpoint/2010/main" val="2541165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67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Microsoft Office User</cp:lastModifiedBy>
  <cp:revision>2</cp:revision>
  <cp:lastPrinted>2023-12-14T18:35:31Z</cp:lastPrinted>
  <dcterms:created xsi:type="dcterms:W3CDTF">2023-12-14T18:18:27Z</dcterms:created>
  <dcterms:modified xsi:type="dcterms:W3CDTF">2023-12-14T18:35:52Z</dcterms:modified>
</cp:coreProperties>
</file>